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Mandarin Chinese 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8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0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375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7</cp:revision>
  <dcterms:created xsi:type="dcterms:W3CDTF">2014-10-20T16:17:28Z</dcterms:created>
  <dcterms:modified xsi:type="dcterms:W3CDTF">2014-10-23T19:47:02Z</dcterms:modified>
</cp:coreProperties>
</file>